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7772400" cy="3657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 snapToObjects="1">
      <p:cViewPr varScale="1">
        <p:scale>
          <a:sx n="213" d="100"/>
          <a:sy n="213" d="100"/>
        </p:scale>
        <p:origin x="18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1550" y="598593"/>
            <a:ext cx="5829300" cy="1273387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1921087"/>
            <a:ext cx="5829300" cy="883073"/>
          </a:xfrm>
        </p:spPr>
        <p:txBody>
          <a:bodyPr/>
          <a:lstStyle>
            <a:lvl1pPr marL="0" indent="0" algn="ctr">
              <a:buNone/>
              <a:defRPr sz="1280"/>
            </a:lvl1pPr>
            <a:lvl2pPr marL="243825" indent="0" algn="ctr">
              <a:buNone/>
              <a:defRPr sz="1067"/>
            </a:lvl2pPr>
            <a:lvl3pPr marL="487650" indent="0" algn="ctr">
              <a:buNone/>
              <a:defRPr sz="960"/>
            </a:lvl3pPr>
            <a:lvl4pPr marL="731474" indent="0" algn="ctr">
              <a:buNone/>
              <a:defRPr sz="853"/>
            </a:lvl4pPr>
            <a:lvl5pPr marL="975299" indent="0" algn="ctr">
              <a:buNone/>
              <a:defRPr sz="853"/>
            </a:lvl5pPr>
            <a:lvl6pPr marL="1219124" indent="0" algn="ctr">
              <a:buNone/>
              <a:defRPr sz="853"/>
            </a:lvl6pPr>
            <a:lvl7pPr marL="1462949" indent="0" algn="ctr">
              <a:buNone/>
              <a:defRPr sz="853"/>
            </a:lvl7pPr>
            <a:lvl8pPr marL="1706773" indent="0" algn="ctr">
              <a:buNone/>
              <a:defRPr sz="853"/>
            </a:lvl8pPr>
            <a:lvl9pPr marL="1950598" indent="0" algn="ctr">
              <a:buNone/>
              <a:defRPr sz="8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55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97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194733"/>
            <a:ext cx="1675924" cy="3099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194733"/>
            <a:ext cx="4930616" cy="30996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75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610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4" y="911860"/>
            <a:ext cx="6703695" cy="15214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4" y="2447714"/>
            <a:ext cx="6703695" cy="800100"/>
          </a:xfrm>
        </p:spPr>
        <p:txBody>
          <a:bodyPr/>
          <a:lstStyle>
            <a:lvl1pPr marL="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1pPr>
            <a:lvl2pPr marL="243825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2pPr>
            <a:lvl3pPr marL="48765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3pPr>
            <a:lvl4pPr marL="731474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4pPr>
            <a:lvl5pPr marL="975299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5pPr>
            <a:lvl6pPr marL="1219124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6pPr>
            <a:lvl7pPr marL="1462949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7pPr>
            <a:lvl8pPr marL="1706773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8pPr>
            <a:lvl9pPr marL="1950598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11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973666"/>
            <a:ext cx="330327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973666"/>
            <a:ext cx="330327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799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194734"/>
            <a:ext cx="6703695" cy="7069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5" y="896620"/>
            <a:ext cx="3288089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5" y="1336040"/>
            <a:ext cx="3288089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896620"/>
            <a:ext cx="3304282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1336040"/>
            <a:ext cx="3304282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39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737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68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243840"/>
            <a:ext cx="2506801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526627"/>
            <a:ext cx="3934778" cy="2599267"/>
          </a:xfrm>
        </p:spPr>
        <p:txBody>
          <a:bodyPr/>
          <a:lstStyle>
            <a:lvl1pPr>
              <a:defRPr sz="1707"/>
            </a:lvl1pPr>
            <a:lvl2pPr>
              <a:defRPr sz="1493"/>
            </a:lvl2pPr>
            <a:lvl3pPr>
              <a:defRPr sz="128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1097280"/>
            <a:ext cx="2506801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53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243840"/>
            <a:ext cx="2506801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526627"/>
            <a:ext cx="3934778" cy="2599267"/>
          </a:xfrm>
        </p:spPr>
        <p:txBody>
          <a:bodyPr anchor="t"/>
          <a:lstStyle>
            <a:lvl1pPr marL="0" indent="0">
              <a:buNone/>
              <a:defRPr sz="1707"/>
            </a:lvl1pPr>
            <a:lvl2pPr marL="243825" indent="0">
              <a:buNone/>
              <a:defRPr sz="1493"/>
            </a:lvl2pPr>
            <a:lvl3pPr marL="487650" indent="0">
              <a:buNone/>
              <a:defRPr sz="1280"/>
            </a:lvl3pPr>
            <a:lvl4pPr marL="731474" indent="0">
              <a:buNone/>
              <a:defRPr sz="1067"/>
            </a:lvl4pPr>
            <a:lvl5pPr marL="975299" indent="0">
              <a:buNone/>
              <a:defRPr sz="1067"/>
            </a:lvl5pPr>
            <a:lvl6pPr marL="1219124" indent="0">
              <a:buNone/>
              <a:defRPr sz="1067"/>
            </a:lvl6pPr>
            <a:lvl7pPr marL="1462949" indent="0">
              <a:buNone/>
              <a:defRPr sz="1067"/>
            </a:lvl7pPr>
            <a:lvl8pPr marL="1706773" indent="0">
              <a:buNone/>
              <a:defRPr sz="1067"/>
            </a:lvl8pPr>
            <a:lvl9pPr marL="1950598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1097280"/>
            <a:ext cx="2506801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394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194734"/>
            <a:ext cx="6703695" cy="70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973666"/>
            <a:ext cx="6703695" cy="2320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3390054"/>
            <a:ext cx="174879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2F6AE-014C-DA46-AE13-E8AFE88D3FA0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3390054"/>
            <a:ext cx="2623185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3390054"/>
            <a:ext cx="174879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62238B-F287-BD44-922C-4248A6F14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625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87650" rtl="0" eaLnBrk="1" latinLnBrk="0" hangingPunct="1">
        <a:lnSpc>
          <a:spcPct val="90000"/>
        </a:lnSpc>
        <a:spcBef>
          <a:spcPct val="0"/>
        </a:spcBef>
        <a:buNone/>
        <a:defRPr sz="23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2" indent="-121912" algn="l" defTabSz="48765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493" kern="1200">
          <a:solidFill>
            <a:schemeClr val="tx1"/>
          </a:solidFill>
          <a:latin typeface="+mn-lt"/>
          <a:ea typeface="+mn-ea"/>
          <a:cs typeface="+mn-cs"/>
        </a:defRPr>
      </a:lvl1pPr>
      <a:lvl2pPr marL="36573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2pPr>
      <a:lvl3pPr marL="609562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3pPr>
      <a:lvl4pPr marL="85338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1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34103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58486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82868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2072510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1pPr>
      <a:lvl2pPr marL="243825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8765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3147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97529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2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46294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706773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1950598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05B7F2A-CA21-1642-87AC-91081D89CCBF}"/>
              </a:ext>
            </a:extLst>
          </p:cNvPr>
          <p:cNvGrpSpPr/>
          <p:nvPr/>
        </p:nvGrpSpPr>
        <p:grpSpPr>
          <a:xfrm>
            <a:off x="134529" y="199092"/>
            <a:ext cx="2623338" cy="1948154"/>
            <a:chOff x="116601" y="157258"/>
            <a:chExt cx="2623338" cy="194815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BE88F08-76E2-0B44-B31B-3A335C025E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0952"/>
            <a:stretch/>
          </p:blipFill>
          <p:spPr>
            <a:xfrm>
              <a:off x="116601" y="157258"/>
              <a:ext cx="1963812" cy="19431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53E792B-44BA-F44B-BBDD-0AC50C2BA0D7}"/>
                </a:ext>
              </a:extLst>
            </p:cNvPr>
            <p:cNvSpPr txBox="1"/>
            <p:nvPr/>
          </p:nvSpPr>
          <p:spPr>
            <a:xfrm>
              <a:off x="2000634" y="181808"/>
              <a:ext cx="739305" cy="19236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14 XY</a:t>
              </a:r>
            </a:p>
            <a:p>
              <a:endParaRPr lang="en-US" sz="800" dirty="0"/>
            </a:p>
            <a:p>
              <a:endParaRPr lang="en-US" sz="800" dirty="0"/>
            </a:p>
            <a:p>
              <a:r>
                <a:rPr lang="en-US" sz="1100" dirty="0"/>
                <a:t>15 XY</a:t>
              </a:r>
            </a:p>
            <a:p>
              <a:endParaRPr lang="en-US" sz="900" dirty="0"/>
            </a:p>
            <a:p>
              <a:endParaRPr lang="en-US" sz="900" dirty="0"/>
            </a:p>
            <a:p>
              <a:r>
                <a:rPr lang="en-US" sz="1100" dirty="0"/>
                <a:t>14 NeoXY</a:t>
              </a:r>
            </a:p>
            <a:p>
              <a:endParaRPr lang="en-US" sz="500" dirty="0"/>
            </a:p>
            <a:p>
              <a:endParaRPr lang="en-US" sz="500" dirty="0"/>
            </a:p>
            <a:p>
              <a:r>
                <a:rPr lang="en-US" sz="1100" dirty="0"/>
                <a:t>13 NeoXY</a:t>
              </a:r>
            </a:p>
            <a:p>
              <a:endParaRPr lang="en-US" sz="900" dirty="0"/>
            </a:p>
            <a:p>
              <a:endParaRPr lang="en-US" sz="800" dirty="0"/>
            </a:p>
            <a:p>
              <a:r>
                <a:rPr lang="en-US" sz="1100" dirty="0"/>
                <a:t>14 XY</a:t>
              </a:r>
            </a:p>
          </p:txBody>
        </p:sp>
      </p:grpSp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A4A67CDE-3F7B-3A47-B6DC-343E36887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9147432"/>
              </p:ext>
            </p:extLst>
          </p:nvPr>
        </p:nvGraphicFramePr>
        <p:xfrm>
          <a:off x="2935048" y="282550"/>
          <a:ext cx="2503238" cy="19431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0134">
                  <a:extLst>
                    <a:ext uri="{9D8B030D-6E8A-4147-A177-3AD203B41FA5}">
                      <a16:colId xmlns:a16="http://schemas.microsoft.com/office/drawing/2014/main" val="2911938148"/>
                    </a:ext>
                  </a:extLst>
                </a:gridCol>
                <a:gridCol w="1104645">
                  <a:extLst>
                    <a:ext uri="{9D8B030D-6E8A-4147-A177-3AD203B41FA5}">
                      <a16:colId xmlns:a16="http://schemas.microsoft.com/office/drawing/2014/main" val="1637797571"/>
                    </a:ext>
                  </a:extLst>
                </a:gridCol>
                <a:gridCol w="558459">
                  <a:extLst>
                    <a:ext uri="{9D8B030D-6E8A-4147-A177-3AD203B41FA5}">
                      <a16:colId xmlns:a16="http://schemas.microsoft.com/office/drawing/2014/main" val="2315180481"/>
                    </a:ext>
                  </a:extLst>
                </a:gridCol>
              </a:tblGrid>
              <a:tr h="481476"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State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Proportion </a:t>
                      </a:r>
                    </a:p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of tree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P(SA)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6883454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14 / XY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0.59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0.133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1590405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15 / XY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0.22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0.125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1181443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13 / NeoXY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0.143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558170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14 / NeoXY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0.09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chemeClr val="tx1"/>
                          </a:solidFill>
                        </a:rPr>
                        <a:t>0.133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1040025"/>
                  </a:ext>
                </a:extLst>
              </a:tr>
              <a:tr h="292325">
                <a:tc>
                  <a:txBody>
                    <a:bodyPr/>
                    <a:lstStyle/>
                    <a:p>
                      <a:endParaRPr 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Weighted Sum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chemeClr val="tx1"/>
                          </a:solidFill>
                        </a:rPr>
                        <a:t>0.132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8364809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ECC10846-2E96-1F4A-8FCD-9A9EC37A7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609" y="157258"/>
            <a:ext cx="1634122" cy="21496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D83134-B304-FB4F-8BC0-6A839757ABF1}"/>
              </a:ext>
            </a:extLst>
          </p:cNvPr>
          <p:cNvSpPr txBox="1"/>
          <p:nvPr/>
        </p:nvSpPr>
        <p:spPr>
          <a:xfrm>
            <a:off x="0" y="-27408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90B0E3-F9FD-A54C-AE67-60ACF1CEE6BE}"/>
              </a:ext>
            </a:extLst>
          </p:cNvPr>
          <p:cNvSpPr txBox="1"/>
          <p:nvPr/>
        </p:nvSpPr>
        <p:spPr>
          <a:xfrm>
            <a:off x="5656734" y="-7231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C78AE3-AC7A-B04B-B5A8-C290B067A52C}"/>
              </a:ext>
            </a:extLst>
          </p:cNvPr>
          <p:cNvSpPr txBox="1"/>
          <p:nvPr/>
        </p:nvSpPr>
        <p:spPr>
          <a:xfrm>
            <a:off x="2610920" y="-38097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24462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44</Words>
  <Application>Microsoft Macintosh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Heath Blackmon</dc:creator>
  <cp:lastModifiedBy>Heath Blackmon</cp:lastModifiedBy>
  <cp:revision>1</cp:revision>
  <dcterms:created xsi:type="dcterms:W3CDTF">2020-08-23T15:39:47Z</dcterms:created>
  <dcterms:modified xsi:type="dcterms:W3CDTF">2020-08-23T15:43:44Z</dcterms:modified>
</cp:coreProperties>
</file>

<file path=docProps/thumbnail.jpeg>
</file>